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6670" y="1926643"/>
            <a:ext cx="2791215" cy="18290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16670" y="1347107"/>
            <a:ext cx="322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>
                <a:latin typeface="Elephant" panose="02020904090505020303" pitchFamily="18" charset="0"/>
              </a:rPr>
              <a:t>GITAROS PAMOKOS</a:t>
            </a:r>
            <a:endParaRPr lang="lt-LT" dirty="0">
              <a:latin typeface="Elephant" panose="0202090409050502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2897" y="4021561"/>
            <a:ext cx="8396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Jei </a:t>
            </a:r>
            <a:r>
              <a:rPr lang="lt-LT" dirty="0" smtClean="0"/>
              <a:t>esi draugiškas, myli </a:t>
            </a:r>
            <a:r>
              <a:rPr lang="lt-LT" dirty="0" smtClean="0"/>
              <a:t>muziką ir nori pabėgti nuo kasdienės </a:t>
            </a:r>
            <a:r>
              <a:rPr lang="lt-LT" dirty="0" smtClean="0"/>
              <a:t>rutinos</a:t>
            </a:r>
            <a:r>
              <a:rPr lang="lt-LT" dirty="0" smtClean="0"/>
              <a:t>, kviečiu </a:t>
            </a:r>
            <a:r>
              <a:rPr lang="lt-LT" dirty="0" smtClean="0"/>
              <a:t>        Tave </a:t>
            </a:r>
            <a:r>
              <a:rPr lang="lt-LT" dirty="0" smtClean="0"/>
              <a:t>prisijungti prie mūsų šaunios komandos ir </a:t>
            </a:r>
            <a:r>
              <a:rPr lang="lt-LT" dirty="0" smtClean="0"/>
              <a:t>išmokti </a:t>
            </a:r>
            <a:r>
              <a:rPr lang="lt-LT" dirty="0" smtClean="0"/>
              <a:t>groti </a:t>
            </a:r>
            <a:r>
              <a:rPr lang="lt-LT" dirty="0" smtClean="0"/>
              <a:t>gitara</a:t>
            </a:r>
            <a:r>
              <a:rPr lang="lt-LT" dirty="0" smtClean="0"/>
              <a:t>.</a:t>
            </a:r>
          </a:p>
          <a:p>
            <a:endParaRPr lang="lt-LT" dirty="0"/>
          </a:p>
          <a:p>
            <a:r>
              <a:rPr lang="lt-LT" dirty="0" smtClean="0"/>
              <a:t>Gitaros būrelis vyksta  antradieniais per 7 ir 8 pamokas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879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nabždesys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36</Words>
  <Application>Microsoft Office PowerPoint</Application>
  <PresentationFormat>Plačiaekranė</PresentationFormat>
  <Paragraphs>4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Elephant</vt:lpstr>
      <vt:lpstr>Wingdings 3</vt:lpstr>
      <vt:lpstr>Šnabždesys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VBE</dc:creator>
  <cp:lastModifiedBy>VBE</cp:lastModifiedBy>
  <cp:revision>2</cp:revision>
  <dcterms:created xsi:type="dcterms:W3CDTF">2022-09-11T18:55:05Z</dcterms:created>
  <dcterms:modified xsi:type="dcterms:W3CDTF">2022-09-11T19:02:28Z</dcterms:modified>
</cp:coreProperties>
</file>